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87" d="100"/>
          <a:sy n="87" d="100"/>
        </p:scale>
        <p:origin x="-9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>
            <a:spLocks noChangeArrowheads="1"/>
          </p:cNvSpPr>
          <p:nvPr userDrawn="1"/>
        </p:nvSpPr>
        <p:spPr bwMode="white">
          <a:xfrm>
            <a:off x="0" y="5000625"/>
            <a:ext cx="9144000" cy="1371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6544" t="2519" r="4701" b="9239"/>
          <a:stretch>
            <a:fillRect/>
          </a:stretch>
        </p:blipFill>
        <p:spPr bwMode="auto">
          <a:xfrm>
            <a:off x="4860032" y="5805264"/>
            <a:ext cx="1223565" cy="52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4657725" y="1600200"/>
            <a:ext cx="119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es-MX"/>
          </a:p>
        </p:txBody>
      </p:sp>
      <p:pic>
        <p:nvPicPr>
          <p:cNvPr id="19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 l="69415" t="40161"/>
          <a:stretch>
            <a:fillRect/>
          </a:stretch>
        </p:blipFill>
        <p:spPr bwMode="auto">
          <a:xfrm>
            <a:off x="7143750" y="5000625"/>
            <a:ext cx="18542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1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A47B-B4C4-4209-8321-8CEAC60A9D4A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23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6AE20BA-9C17-4D15-A385-8C75B9C3899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24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67608"/>
            <a:ext cx="1008112" cy="52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24 Imagen" descr="logoDF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07504" y="5301208"/>
            <a:ext cx="1623442" cy="103973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095B7-BEA5-4B4F-B92B-A6E9912E80D7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BCB08-5D4C-4FA4-A3E0-D54A6374741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Elipse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71C9-7071-4C86-99D7-B430A4775C1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DBA07-BCB5-4233-8D37-DE20757C6F15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>
            <a:spLocks noChangeArrowheads="1"/>
          </p:cNvSpPr>
          <p:nvPr userDrawn="1"/>
        </p:nvSpPr>
        <p:spPr bwMode="white">
          <a:xfrm>
            <a:off x="0" y="5000625"/>
            <a:ext cx="9144000" cy="1371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 l="69415" t="40161"/>
          <a:stretch>
            <a:fillRect/>
          </a:stretch>
        </p:blipFill>
        <p:spPr bwMode="auto">
          <a:xfrm>
            <a:off x="7143750" y="5000625"/>
            <a:ext cx="18542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EEA69-C922-436C-8252-D03D17B91CE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 l="6544" t="2519" r="4701" b="9239"/>
          <a:stretch>
            <a:fillRect/>
          </a:stretch>
        </p:blipFill>
        <p:spPr bwMode="auto">
          <a:xfrm>
            <a:off x="4860032" y="5805264"/>
            <a:ext cx="1223565" cy="52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67608"/>
            <a:ext cx="1008112" cy="52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18 Imagen" descr="logoDF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07504" y="5301208"/>
            <a:ext cx="1623442" cy="103973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65107-2BDF-4526-A11F-7DBE89086857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1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14C9FEB-25BF-44B2-A5A9-1E47CD32B43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ABA55-BB77-4C86-A6ED-E2341823EF3E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4292-23EF-4F33-BB95-DC6D50F8598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8236-BB5A-4244-85ED-BD6179F29FF5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19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20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193BCC3-B1DD-45FC-A912-9F17DA01944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553B-4780-460C-B3B1-F9B4C82CCCFD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4E52-6CD5-4501-86B1-456ACA0DF31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EC702-B29A-4DC9-8F07-0C531FDBAD3E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F8DC027-940F-49BD-AD1E-12D9A93D6B6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0B8302A-BF5A-4BA4-9B04-95E09940D6B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9D1F-B391-49D1-99EF-BF4A31CB143B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1DC43-284A-493E-940A-F03EA13181D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2C920-7780-4491-97B4-049E11E82ACF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6504907-012C-4C21-900E-AD048D100FC1}" type="datetimeFigureOut">
              <a:rPr lang="es-MX"/>
              <a:pPr>
                <a:defRPr/>
              </a:pPr>
              <a:t>17/06/2011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0A8609-D21D-4215-AD19-CED236BEAC8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038" name="21 Marcador de título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9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214688"/>
            <a:ext cx="6400800" cy="13573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MX" sz="2400" dirty="0" smtClean="0"/>
              <a:t>Resultados preliminares</a:t>
            </a:r>
            <a:endParaRPr lang="es-MX" sz="2400" dirty="0"/>
          </a:p>
        </p:txBody>
      </p:sp>
      <p:sp>
        <p:nvSpPr>
          <p:cNvPr id="13315" name="1 Título"/>
          <p:cNvSpPr>
            <a:spLocks noGrp="1"/>
          </p:cNvSpPr>
          <p:nvPr>
            <p:ph type="ctrTitle"/>
          </p:nvPr>
        </p:nvSpPr>
        <p:spPr>
          <a:xfrm>
            <a:off x="179512" y="381000"/>
            <a:ext cx="8784976" cy="1752600"/>
          </a:xfrm>
        </p:spPr>
        <p:txBody>
          <a:bodyPr/>
          <a:lstStyle/>
          <a:p>
            <a:pPr eaLnBrk="1" hangingPunct="1"/>
            <a:r>
              <a:rPr lang="es-MX" sz="4000" dirty="0" smtClean="0"/>
              <a:t>Diplomado para la Formación y Desarrollo de Competencias Docentes</a:t>
            </a:r>
            <a:endParaRPr lang="es-MX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67544" y="1844824"/>
          <a:ext cx="8208912" cy="3096346"/>
        </p:xfrm>
        <a:graphic>
          <a:graphicData uri="http://schemas.openxmlformats.org/drawingml/2006/table">
            <a:tbl>
              <a:tblPr/>
              <a:tblGrid>
                <a:gridCol w="1406451"/>
                <a:gridCol w="1406451"/>
                <a:gridCol w="1406451"/>
                <a:gridCol w="1406451"/>
                <a:gridCol w="1406451"/>
                <a:gridCol w="1176657"/>
              </a:tblGrid>
              <a:tr h="5160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Generación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latin typeface="Calibri"/>
                          <a:ea typeface="Calibri"/>
                          <a:cs typeface="Times New Roman"/>
                        </a:rPr>
                        <a:t>Estudiantes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Grupos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Atendidos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8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Inscritos*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Bajas**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Terminan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Con observaciones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16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Primera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952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639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Segunda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27584" y="494116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Módulo 1. Competencias docentes de la educación superior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494116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Módulo 2. Planeación del Proceso de Aprendizaje</a:t>
            </a:r>
          </a:p>
          <a:p>
            <a:pPr algn="ctr"/>
            <a:endParaRPr lang="es-MX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23528" y="1772815"/>
          <a:ext cx="8496943" cy="3096346"/>
        </p:xfrm>
        <a:graphic>
          <a:graphicData uri="http://schemas.openxmlformats.org/drawingml/2006/table">
            <a:tbl>
              <a:tblPr/>
              <a:tblGrid>
                <a:gridCol w="1464859"/>
                <a:gridCol w="1465816"/>
                <a:gridCol w="1465816"/>
                <a:gridCol w="1465816"/>
                <a:gridCol w="1465816"/>
                <a:gridCol w="1168820"/>
              </a:tblGrid>
              <a:tr h="5160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Generación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latin typeface="Calibri"/>
                          <a:ea typeface="Calibri"/>
                          <a:cs typeface="Times New Roman"/>
                        </a:rPr>
                        <a:t>Estudiantes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Grupos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Atendidos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8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Inician*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Bajas**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Terminan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Con observaciones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16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Primera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918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514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219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Segunda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494116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Módulo 3. Estrategias Didácticas para el Desarrollo de Competencias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3528" y="1700808"/>
          <a:ext cx="8424938" cy="3024336"/>
        </p:xfrm>
        <a:graphic>
          <a:graphicData uri="http://schemas.openxmlformats.org/drawingml/2006/table">
            <a:tbl>
              <a:tblPr/>
              <a:tblGrid>
                <a:gridCol w="1442541"/>
                <a:gridCol w="1443490"/>
                <a:gridCol w="1443490"/>
                <a:gridCol w="1443490"/>
                <a:gridCol w="1443490"/>
                <a:gridCol w="1208437"/>
              </a:tblGrid>
              <a:tr h="50405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Generación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latin typeface="Calibri"/>
                          <a:ea typeface="Calibri"/>
                          <a:cs typeface="Times New Roman"/>
                        </a:rPr>
                        <a:t>Estudiantes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Grupos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Atendidos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Inician*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Cambios**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Terminan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Con observaciones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Primera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904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Segunda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494116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Módulo 4. Evaluación del </a:t>
            </a:r>
            <a:r>
              <a:rPr lang="es-MX" b="1" dirty="0" smtClean="0"/>
              <a:t>Aprendizaje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95536" y="1844825"/>
          <a:ext cx="8424936" cy="2808312"/>
        </p:xfrm>
        <a:graphic>
          <a:graphicData uri="http://schemas.openxmlformats.org/drawingml/2006/table">
            <a:tbl>
              <a:tblPr/>
              <a:tblGrid>
                <a:gridCol w="1328783"/>
                <a:gridCol w="1328783"/>
                <a:gridCol w="665265"/>
                <a:gridCol w="1329655"/>
                <a:gridCol w="1329655"/>
                <a:gridCol w="1329655"/>
                <a:gridCol w="1113140"/>
              </a:tblGrid>
              <a:tr h="46805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Generación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latin typeface="Calibri"/>
                          <a:ea typeface="Calibri"/>
                          <a:cs typeface="Times New Roman"/>
                        </a:rPr>
                        <a:t>Estudiantes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Grupos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Atendidos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1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Inician*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Cambios**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Bajas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Terminan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****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Con observaciones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*****</a:t>
                      </a:r>
                    </a:p>
                  </a:txBody>
                  <a:tcPr marL="68225" marR="682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Primera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901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323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Segunda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364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225" marR="68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494116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Módulo 5. Tecnologías de la Información </a:t>
            </a:r>
            <a:r>
              <a:rPr lang="es-MX" b="1" dirty="0" smtClean="0"/>
              <a:t>y</a:t>
            </a:r>
          </a:p>
          <a:p>
            <a:pPr algn="ctr"/>
            <a:r>
              <a:rPr lang="es-MX" b="1" dirty="0" smtClean="0"/>
              <a:t>la </a:t>
            </a:r>
            <a:r>
              <a:rPr lang="es-MX" b="1" dirty="0"/>
              <a:t>Comunicación en la Práctica Docente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67543" y="1700808"/>
          <a:ext cx="8136905" cy="2952327"/>
        </p:xfrm>
        <a:graphic>
          <a:graphicData uri="http://schemas.openxmlformats.org/drawingml/2006/table">
            <a:tbl>
              <a:tblPr/>
              <a:tblGrid>
                <a:gridCol w="1757786"/>
                <a:gridCol w="1757786"/>
                <a:gridCol w="1758652"/>
                <a:gridCol w="1758652"/>
                <a:gridCol w="1104029"/>
              </a:tblGrid>
              <a:tr h="5904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Calibri"/>
                          <a:ea typeface="Calibri"/>
                          <a:cs typeface="Times New Roman"/>
                        </a:rPr>
                        <a:t>Generación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latin typeface="Calibri"/>
                          <a:ea typeface="Calibri"/>
                          <a:cs typeface="Times New Roman"/>
                        </a:rPr>
                        <a:t>Estudiantes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Grupos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Atendidos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93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Inician*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Terminan**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Calibri"/>
                          <a:ea typeface="Calibri"/>
                          <a:cs typeface="Times New Roman"/>
                        </a:rPr>
                        <a:t>Con observaciones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Calibri"/>
                          <a:ea typeface="Calibri"/>
                          <a:cs typeface="Times New Roman"/>
                        </a:rPr>
                        <a:t>***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90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Primera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901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Segunda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364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/>
              <a:t>Calificaciones de los estudiantes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2780928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coordinacion.dfdcd@gmail.com</a:t>
            </a:r>
            <a:endParaRPr lang="es-MX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419</TotalTime>
  <Words>208</Words>
  <Application>Microsoft Office PowerPoint</Application>
  <PresentationFormat>Presentación en pantalla (4:3)</PresentationFormat>
  <Paragraphs>125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Georgia</vt:lpstr>
      <vt:lpstr>Wingdings 2</vt:lpstr>
      <vt:lpstr>Wingdings</vt:lpstr>
      <vt:lpstr>Calibri</vt:lpstr>
      <vt:lpstr>EurekaSans-Light</vt:lpstr>
      <vt:lpstr>Civil</vt:lpstr>
      <vt:lpstr>Diplomado para la Formación y Desarrollo de Competencias Docentes</vt:lpstr>
      <vt:lpstr>Calificaciones de los estudiantes</vt:lpstr>
      <vt:lpstr>Calificaciones de los estudiantes</vt:lpstr>
      <vt:lpstr>Calificaciones de los estudiantes</vt:lpstr>
      <vt:lpstr>Calificaciones de los estudiantes</vt:lpstr>
      <vt:lpstr>Calificaciones de los estudiantes</vt:lpstr>
      <vt:lpstr>Calificaciones de los estudiantes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del Producto No Conforme (PNC)</dc:title>
  <dc:creator>Vostro_1520</dc:creator>
  <cp:lastModifiedBy>Servicios Escolares</cp:lastModifiedBy>
  <cp:revision>27</cp:revision>
  <dcterms:created xsi:type="dcterms:W3CDTF">2009-09-10T13:23:18Z</dcterms:created>
  <dcterms:modified xsi:type="dcterms:W3CDTF">2011-06-17T17:15:17Z</dcterms:modified>
</cp:coreProperties>
</file>